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6"/>
  </p:notesMasterIdLst>
  <p:sldIdLst>
    <p:sldId id="257" r:id="rId2"/>
    <p:sldId id="258" r:id="rId3"/>
    <p:sldId id="269" r:id="rId4"/>
    <p:sldId id="270" r:id="rId5"/>
    <p:sldId id="259" r:id="rId6"/>
    <p:sldId id="260" r:id="rId7"/>
    <p:sldId id="261" r:id="rId8"/>
    <p:sldId id="262" r:id="rId9"/>
    <p:sldId id="263" r:id="rId10"/>
    <p:sldId id="266" r:id="rId11"/>
    <p:sldId id="265" r:id="rId12"/>
    <p:sldId id="267" r:id="rId13"/>
    <p:sldId id="264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1035B8-D321-4D63-859B-53D719D4E8B2}" type="datetimeFigureOut">
              <a:rPr lang="en-US" smtClean="0"/>
              <a:t>10/22/2008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D175F2-404C-4077-99A2-61751DADFF4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90E6811-70CF-4AF3-A7A1-3DC453337EE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0E7D8A1-4C9A-485B-89AE-E36C0FB1C68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2322771-DEF9-43DB-A640-E54134C970B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2F72641-5B99-4A1D-AB4D-2826A6B7BEA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17CAD22-0402-4346-98C3-4197A318B0F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175F2-404C-4077-99A2-61751DADFF45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3A576BE-3E04-4BD6-8A64-AE8D4FB4926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175F2-404C-4077-99A2-61751DADFF45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175F2-404C-4077-99A2-61751DADFF45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FB7C27-B40B-4DC5-9FEB-3C04045C3B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714459A-EB11-4310-AF76-4655D8E6B7B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20AA682-E937-4941-9952-FD4C5208786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96E9868-F1B8-4F5E-AA30-BB851AB45B5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6B16B89-619D-4809-9F7C-E54DA23B05B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7637D-92C7-48BE-A49E-402E9F2D4AA1}" type="datetimeFigureOut">
              <a:rPr lang="en-US" smtClean="0"/>
              <a:t>10/22/2008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C1764DD-C236-498C-B3B2-1E1BF40B23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7637D-92C7-48BE-A49E-402E9F2D4AA1}" type="datetimeFigureOut">
              <a:rPr lang="en-US" smtClean="0"/>
              <a:t>10/22/2008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64DD-C236-498C-B3B2-1E1BF40B23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7637D-92C7-48BE-A49E-402E9F2D4AA1}" type="datetimeFigureOut">
              <a:rPr lang="en-US" smtClean="0"/>
              <a:t>10/22/2008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64DD-C236-498C-B3B2-1E1BF40B23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7637D-92C7-48BE-A49E-402E9F2D4AA1}" type="datetimeFigureOut">
              <a:rPr lang="en-US" smtClean="0"/>
              <a:t>10/22/2008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C1764DD-C236-498C-B3B2-1E1BF40B23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7637D-92C7-48BE-A49E-402E9F2D4AA1}" type="datetimeFigureOut">
              <a:rPr lang="en-US" smtClean="0"/>
              <a:t>10/22/2008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64DD-C236-498C-B3B2-1E1BF40B238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7637D-92C7-48BE-A49E-402E9F2D4AA1}" type="datetimeFigureOut">
              <a:rPr lang="en-US" smtClean="0"/>
              <a:t>10/22/2008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64DD-C236-498C-B3B2-1E1BF40B23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7637D-92C7-48BE-A49E-402E9F2D4AA1}" type="datetimeFigureOut">
              <a:rPr lang="en-US" smtClean="0"/>
              <a:t>10/22/2008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C1764DD-C236-498C-B3B2-1E1BF40B238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7637D-92C7-48BE-A49E-402E9F2D4AA1}" type="datetimeFigureOut">
              <a:rPr lang="en-US" smtClean="0"/>
              <a:t>10/22/2008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64DD-C236-498C-B3B2-1E1BF40B23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7637D-92C7-48BE-A49E-402E9F2D4AA1}" type="datetimeFigureOut">
              <a:rPr lang="en-US" smtClean="0"/>
              <a:t>10/22/2008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64DD-C236-498C-B3B2-1E1BF40B23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7637D-92C7-48BE-A49E-402E9F2D4AA1}" type="datetimeFigureOut">
              <a:rPr lang="en-US" smtClean="0"/>
              <a:t>10/22/2008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64DD-C236-498C-B3B2-1E1BF40B23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7637D-92C7-48BE-A49E-402E9F2D4AA1}" type="datetimeFigureOut">
              <a:rPr lang="en-US" smtClean="0"/>
              <a:t>10/22/2008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64DD-C236-498C-B3B2-1E1BF40B238C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5C7637D-92C7-48BE-A49E-402E9F2D4AA1}" type="datetimeFigureOut">
              <a:rPr lang="en-US" smtClean="0"/>
              <a:t>10/22/2008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C1764DD-C236-498C-B3B2-1E1BF40B238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Owner\My%20Documents\My%20Videos\Adam28.wmv" TargetMode="Externa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Owner\My%20Documents\My%20Videos\Adam27.wmv" TargetMode="Externa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Owner\My%20Documents\My%20Videos\Adam29.wmv" TargetMode="Externa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Owner\My%20Documents\My%20Videos\Adam26.wmv" TargetMode="Externa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Owner\My%20Documents\My%20Videos\Adam30.wmv" TargetMode="Externa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Owner\My%20Documents\My%20Videos\Adam32.wmv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Owner\My%20Documents\My%20Videos\Adam33.wmv" TargetMode="Externa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Owner\My%20Documents\My%20Videos\Adam%2021.wmv" TargetMode="Externa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Owner\My%20Documents\My%20Videos\Adam%2022.wmv" TargetMode="Externa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Owner\My%20Documents\My%20Videos\Adam23.wmv" TargetMode="Externa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Owner\My%20Documents\My%20Videos\Adam24.wmv" TargetMode="Externa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Owner\My%20Documents\My%20Videos\Adam25.wmv" TargetMode="Externa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th_anaastro-1.jpg"/>
          <p:cNvPicPr>
            <a:picLocks noGrp="1" noChangeAspect="1"/>
          </p:cNvPicPr>
          <p:nvPr>
            <p:ph type="pic" idx="1"/>
          </p:nvPr>
        </p:nvPicPr>
        <p:blipFill>
          <a:blip r:embed="rId3">
            <a:lum bright="11000"/>
          </a:blip>
          <a:srcRect t="10000" b="10000"/>
          <a:stretch>
            <a:fillRect/>
          </a:stretch>
        </p:blipFill>
        <p:spPr>
          <a:xfrm rot="20773028">
            <a:off x="1032788" y="1032789"/>
            <a:ext cx="1858107" cy="1858107"/>
          </a:xfrm>
        </p:spPr>
      </p:pic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3810000" y="1143000"/>
            <a:ext cx="4267200" cy="1816100"/>
          </a:xfrm>
        </p:spPr>
        <p:txBody>
          <a:bodyPr/>
          <a:lstStyle/>
          <a:p>
            <a:pPr algn="ctr"/>
            <a:r>
              <a:rPr lang="en-US" sz="3600" dirty="0" smtClean="0"/>
              <a:t>Problems and Projects in Education</a:t>
            </a:r>
          </a:p>
        </p:txBody>
      </p:sp>
      <p:sp>
        <p:nvSpPr>
          <p:cNvPr id="7172" name="Content Placeholder 2"/>
          <p:cNvSpPr>
            <a:spLocks noGrp="1"/>
          </p:cNvSpPr>
          <p:nvPr>
            <p:ph type="body" sz="half" idx="2"/>
          </p:nvPr>
        </p:nvSpPr>
        <p:spPr>
          <a:xfrm>
            <a:off x="3962400" y="2971800"/>
            <a:ext cx="4191000" cy="3554412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 smtClean="0"/>
              <a:t>Tennessee State University</a:t>
            </a:r>
          </a:p>
          <a:p>
            <a:pPr algn="ctr"/>
            <a:endParaRPr lang="en-US" sz="2400" b="1" dirty="0" smtClean="0"/>
          </a:p>
          <a:p>
            <a:pPr algn="ctr"/>
            <a:r>
              <a:rPr lang="en-US" sz="2400" b="1" dirty="0" smtClean="0"/>
              <a:t>EDCI 5910 96/97/98</a:t>
            </a:r>
          </a:p>
          <a:p>
            <a:pPr algn="ctr"/>
            <a:r>
              <a:rPr lang="en-US" sz="2400" b="1" dirty="0" smtClean="0"/>
              <a:t>Seminar A</a:t>
            </a:r>
          </a:p>
          <a:p>
            <a:pPr algn="ctr"/>
            <a:r>
              <a:rPr lang="en-US" sz="2400" b="1" dirty="0" smtClean="0"/>
              <a:t>Fall Semester, 2008</a:t>
            </a:r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Assignment #1</a:t>
            </a:r>
          </a:p>
          <a:p>
            <a:pPr algn="ctr"/>
            <a:r>
              <a:rPr lang="en-US" sz="2400" dirty="0" smtClean="0"/>
              <a:t>Prepared by: Ana Selby</a:t>
            </a:r>
          </a:p>
        </p:txBody>
      </p:sp>
    </p:spTree>
  </p:cSld>
  <p:clrMapOvr>
    <a:masterClrMapping/>
  </p:clrMapOvr>
  <p:transition advTm="5814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/>
              <a:t>What is the most effective way to communicate with parents?</a:t>
            </a:r>
            <a:endParaRPr lang="en-US" dirty="0"/>
          </a:p>
        </p:txBody>
      </p:sp>
      <p:pic>
        <p:nvPicPr>
          <p:cNvPr id="6" name="Adam28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905000" y="1885950"/>
            <a:ext cx="4800600" cy="3600450"/>
          </a:xfrm>
          <a:prstGeom prst="rect">
            <a:avLst/>
          </a:prstGeom>
        </p:spPr>
      </p:pic>
    </p:spTree>
  </p:cSld>
  <p:clrMapOvr>
    <a:masterClrMapping/>
  </p:clrMapOvr>
  <p:transition advTm="10218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58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610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/>
              <a:t>What kind of teacher I would like to work with and why?</a:t>
            </a:r>
            <a:endParaRPr lang="en-US" sz="3600" dirty="0" smtClean="0"/>
          </a:p>
        </p:txBody>
      </p:sp>
      <p:pic>
        <p:nvPicPr>
          <p:cNvPr id="6" name="Adam27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905000" y="1828800"/>
            <a:ext cx="5029200" cy="3771900"/>
          </a:xfrm>
          <a:prstGeom prst="rect">
            <a:avLst/>
          </a:prstGeom>
        </p:spPr>
      </p:pic>
    </p:spTree>
  </p:cSld>
  <p:clrMapOvr>
    <a:masterClrMapping/>
  </p:clrMapOvr>
  <p:transition advTm="15490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848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How is having a mentor teacher helpful?</a:t>
            </a:r>
            <a:endParaRPr lang="en-US" dirty="0" smtClean="0"/>
          </a:p>
        </p:txBody>
      </p:sp>
      <p:pic>
        <p:nvPicPr>
          <p:cNvPr id="6" name="Adam29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133600" y="2057400"/>
            <a:ext cx="4800600" cy="3600450"/>
          </a:xfrm>
          <a:prstGeom prst="rect">
            <a:avLst/>
          </a:prstGeom>
        </p:spPr>
      </p:pic>
    </p:spTree>
  </p:cSld>
  <p:clrMapOvr>
    <a:masterClrMapping/>
  </p:clrMapOvr>
  <p:transition advTm="13309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694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/>
              <a:t>Why did you choose education as career?</a:t>
            </a:r>
            <a:endParaRPr lang="en-US" dirty="0"/>
          </a:p>
        </p:txBody>
      </p:sp>
      <p:pic>
        <p:nvPicPr>
          <p:cNvPr id="6" name="Adam26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600200" y="1600200"/>
            <a:ext cx="5029200" cy="3771900"/>
          </a:xfrm>
          <a:prstGeom prst="rect">
            <a:avLst/>
          </a:prstGeom>
        </p:spPr>
      </p:pic>
    </p:spTree>
  </p:cSld>
  <p:clrMapOvr>
    <a:masterClrMapping/>
  </p:clrMapOvr>
  <p:transition advTm="6545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416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As educator, what would be like the cherry on top of the ice cream?</a:t>
            </a:r>
            <a:endParaRPr lang="en-US" dirty="0"/>
          </a:p>
        </p:txBody>
      </p:sp>
      <p:pic>
        <p:nvPicPr>
          <p:cNvPr id="4" name="Adam30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752600" y="1828800"/>
            <a:ext cx="5486400" cy="411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345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/>
              <a:t>Adam Rollins</a:t>
            </a:r>
            <a:r>
              <a:rPr smtClean="0"/>
              <a:t/>
            </a:r>
            <a:br>
              <a:rPr smtClean="0"/>
            </a:br>
            <a:r>
              <a:rPr smtClean="0"/>
              <a:t>Glencliff Hs</a:t>
            </a:r>
            <a:br>
              <a:rPr smtClean="0"/>
            </a:br>
            <a:r>
              <a:rPr smtClean="0"/>
              <a:t>MNPS</a:t>
            </a:r>
            <a:endParaRPr/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/>
              <a:t>Interview </a:t>
            </a:r>
            <a:r>
              <a:rPr lang="en-US" dirty="0" smtClean="0"/>
              <a:t>#2: Experienced Teacher</a:t>
            </a:r>
            <a:endParaRPr lang="en-US" dirty="0" smtClean="0"/>
          </a:p>
        </p:txBody>
      </p:sp>
      <p:pic>
        <p:nvPicPr>
          <p:cNvPr id="4" name="Picture 3" descr="Adam30 _1__00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0" y="1447800"/>
            <a:ext cx="3048000" cy="2286000"/>
          </a:xfrm>
          <a:prstGeom prst="rect">
            <a:avLst/>
          </a:prstGeom>
        </p:spPr>
      </p:pic>
    </p:spTree>
  </p:cSld>
  <p:clrMapOvr>
    <a:masterClrMapping/>
  </p:clrMapOvr>
  <p:transition advTm="603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Am </a:t>
            </a:r>
            <a:r>
              <a:rPr lang="en-US" dirty="0" err="1" smtClean="0"/>
              <a:t>i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8" name="Adam32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>
            <a:lum bright="16000"/>
          </a:blip>
          <a:stretch>
            <a:fillRect/>
          </a:stretch>
        </p:blipFill>
        <p:spPr>
          <a:xfrm>
            <a:off x="1905000" y="2057400"/>
            <a:ext cx="4953000" cy="3714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4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838200"/>
          </a:xfrm>
        </p:spPr>
        <p:txBody>
          <a:bodyPr>
            <a:normAutofit fontScale="90000"/>
          </a:bodyPr>
          <a:lstStyle/>
          <a:p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smtClean="0"/>
              <a:t>What kind of student do you enjoy working with? </a:t>
            </a:r>
            <a:r>
              <a:rPr lang="en-US" sz="2700" dirty="0" smtClean="0"/>
              <a:t>What type of student could you teach most effectively?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Adam33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>
            <a:lum bright="21000"/>
          </a:blip>
          <a:stretch>
            <a:fillRect/>
          </a:stretch>
        </p:blipFill>
        <p:spPr>
          <a:xfrm>
            <a:off x="1905000" y="1828800"/>
            <a:ext cx="5334000" cy="4000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956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do you do with those “hard to understand” assignments?</a:t>
            </a:r>
            <a:endParaRPr lang="en-US" dirty="0" smtClean="0"/>
          </a:p>
        </p:txBody>
      </p:sp>
      <p:pic>
        <p:nvPicPr>
          <p:cNvPr id="8" name="Adam 21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286000" y="2044700"/>
            <a:ext cx="4267200" cy="3200400"/>
          </a:xfrm>
          <a:prstGeom prst="rect">
            <a:avLst/>
          </a:prstGeom>
        </p:spPr>
      </p:pic>
    </p:spTree>
  </p:cSld>
  <p:clrMapOvr>
    <a:masterClrMapping/>
  </p:clrMapOvr>
  <p:transition advTm="1942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45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8382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/>
              <a:t>Would this technique take away lesson time?</a:t>
            </a:r>
            <a:endParaRPr lang="en-US" dirty="0"/>
          </a:p>
        </p:txBody>
      </p:sp>
      <p:pic>
        <p:nvPicPr>
          <p:cNvPr id="6" name="Adam 22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905000" y="1676400"/>
            <a:ext cx="4876800" cy="3444407"/>
          </a:xfrm>
          <a:prstGeom prst="rect">
            <a:avLst/>
          </a:prstGeom>
        </p:spPr>
      </p:pic>
    </p:spTree>
  </p:cSld>
  <p:clrMapOvr>
    <a:masterClrMapping/>
  </p:clrMapOvr>
  <p:transition advTm="2834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37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8382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/>
              <a:t>How do you help students to experience success?</a:t>
            </a:r>
            <a:endParaRPr lang="en-US" dirty="0"/>
          </a:p>
        </p:txBody>
      </p:sp>
      <p:pic>
        <p:nvPicPr>
          <p:cNvPr id="6" name="Adam23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752600" y="1828800"/>
            <a:ext cx="5300133" cy="3975100"/>
          </a:xfrm>
          <a:prstGeom prst="rect">
            <a:avLst/>
          </a:prstGeom>
        </p:spPr>
      </p:pic>
    </p:spTree>
  </p:cSld>
  <p:clrMapOvr>
    <a:masterClrMapping/>
  </p:clrMapOvr>
  <p:transition advTm="6421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940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0668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/>
              <a:t>How would individualized instruction for students?</a:t>
            </a:r>
            <a:endParaRPr lang="en-US" dirty="0"/>
          </a:p>
        </p:txBody>
      </p:sp>
      <p:pic>
        <p:nvPicPr>
          <p:cNvPr id="6" name="Adam24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905000" y="1524000"/>
            <a:ext cx="4936067" cy="3816350"/>
          </a:xfrm>
          <a:prstGeom prst="rect">
            <a:avLst/>
          </a:prstGeom>
        </p:spPr>
      </p:pic>
    </p:spTree>
  </p:cSld>
  <p:clrMapOvr>
    <a:masterClrMapping/>
  </p:clrMapOvr>
  <p:transition advTm="5993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4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762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/>
              <a:t>What procedures you use to evaluate student progress beside using tests?</a:t>
            </a:r>
            <a:endParaRPr lang="en-US" dirty="0"/>
          </a:p>
        </p:txBody>
      </p:sp>
      <p:pic>
        <p:nvPicPr>
          <p:cNvPr id="6" name="Adam25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108200" y="1828800"/>
            <a:ext cx="4783667" cy="3587750"/>
          </a:xfrm>
          <a:prstGeom prst="rect">
            <a:avLst/>
          </a:prstGeom>
        </p:spPr>
      </p:pic>
    </p:spTree>
  </p:cSld>
  <p:clrMapOvr>
    <a:masterClrMapping/>
  </p:clrMapOvr>
  <p:transition advTm="7746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686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172</TotalTime>
  <Words>156</Words>
  <Application>Microsoft Office PowerPoint</Application>
  <PresentationFormat>On-screen Show (4:3)</PresentationFormat>
  <Paragraphs>37</Paragraphs>
  <Slides>14</Slides>
  <Notes>14</Notes>
  <HiddenSlides>0</HiddenSlides>
  <MMClips>12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Trek</vt:lpstr>
      <vt:lpstr>Problems and Projects in Education</vt:lpstr>
      <vt:lpstr>Adam Rollins Glencliff Hs MNPS</vt:lpstr>
      <vt:lpstr>Who Am i?</vt:lpstr>
      <vt:lpstr> What kind of student do you enjoy working with? What type of student could you teach most effectively? </vt:lpstr>
      <vt:lpstr>What do you do with those “hard to understand” assignments?</vt:lpstr>
      <vt:lpstr>Would this technique take away lesson time?</vt:lpstr>
      <vt:lpstr>How do you help students to experience success?</vt:lpstr>
      <vt:lpstr>How would individualized instruction for students?</vt:lpstr>
      <vt:lpstr>What procedures you use to evaluate student progress beside using tests?</vt:lpstr>
      <vt:lpstr>What is the most effective way to communicate with parents?</vt:lpstr>
      <vt:lpstr>What kind of teacher I would like to work with and why?</vt:lpstr>
      <vt:lpstr>How is having a mentor teacher helpful?</vt:lpstr>
      <vt:lpstr>Why did you choose education as career?</vt:lpstr>
      <vt:lpstr>As educator, what would be like the cherry on top of the ice cream?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Owner</cp:lastModifiedBy>
  <cp:revision>18</cp:revision>
  <dcterms:created xsi:type="dcterms:W3CDTF">2008-10-22T23:09:44Z</dcterms:created>
  <dcterms:modified xsi:type="dcterms:W3CDTF">2008-10-23T02:01:53Z</dcterms:modified>
</cp:coreProperties>
</file>